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284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3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3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3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3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3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3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3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3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3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3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3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300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16591567_xxl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84920" y="332656"/>
            <a:ext cx="8758410" cy="6264696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7089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8000" b="1" dirty="0" smtClean="0">
                <a:ln w="31550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Пасха</a:t>
            </a:r>
            <a:br>
              <a:rPr lang="ru-RU" sz="8000" b="1" dirty="0" smtClean="0">
                <a:ln w="31550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100" dirty="0" smtClean="0">
                <a:solidFill>
                  <a:schemeClr val="bg1"/>
                </a:solidFill>
              </a:rPr>
              <a:t>воскресенье, 12 апреля</a:t>
            </a:r>
            <a:r>
              <a:rPr lang="ru-RU" sz="7200" dirty="0" smtClean="0"/>
              <a:t/>
            </a:r>
            <a:br>
              <a:rPr lang="ru-RU" sz="7200" dirty="0" smtClean="0"/>
            </a:br>
            <a:endParaRPr lang="ru-RU" sz="8000" b="1" dirty="0">
              <a:ln w="31550" cmpd="sng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Что такое Пасха</a:t>
            </a:r>
            <a:r>
              <a:rPr lang="en-US" sz="4800" dirty="0" smtClean="0"/>
              <a:t>?</a:t>
            </a: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b="1" dirty="0" smtClean="0"/>
              <a:t>        </a:t>
            </a:r>
            <a:r>
              <a:rPr lang="vi-VN" b="1" dirty="0" smtClean="0"/>
              <a:t>Па́сха</a:t>
            </a:r>
            <a:r>
              <a:rPr lang="en-US" dirty="0" smtClean="0"/>
              <a:t>, </a:t>
            </a:r>
            <a:r>
              <a:rPr lang="vi-VN" b="1" dirty="0" smtClean="0"/>
              <a:t>Воскресе́ние Христо́во</a:t>
            </a:r>
            <a:r>
              <a:rPr lang="ru-RU" dirty="0" smtClean="0"/>
              <a:t>, </a:t>
            </a:r>
            <a:r>
              <a:rPr lang="vi-VN" b="1" dirty="0" smtClean="0"/>
              <a:t>Светлое Христово Воскресение</a:t>
            </a:r>
            <a:r>
              <a:rPr lang="vi-VN" dirty="0" smtClean="0"/>
              <a:t> — древнейший и самый важный христианский праздни</a:t>
            </a:r>
            <a:r>
              <a:rPr lang="ru-RU" sz="2900" dirty="0" smtClean="0"/>
              <a:t>к.</a:t>
            </a:r>
            <a:r>
              <a:rPr lang="vi-VN" dirty="0" smtClean="0"/>
              <a:t>Установлен в честь Воскресения Иисуса Христ</a:t>
            </a:r>
            <a:r>
              <a:rPr lang="ru-RU" sz="2900" dirty="0" smtClean="0"/>
              <a:t>а</a:t>
            </a:r>
            <a:r>
              <a:rPr lang="ru-RU" dirty="0" smtClean="0"/>
              <a:t>,</a:t>
            </a:r>
            <a:r>
              <a:rPr lang="vi-VN" dirty="0" smtClean="0"/>
              <a:t> которое является центром всей библейской истории и основой всего христианского </a:t>
            </a:r>
            <a:r>
              <a:rPr lang="ru-RU" dirty="0" smtClean="0"/>
              <a:t>учения</a:t>
            </a:r>
            <a:r>
              <a:rPr lang="vi-VN" dirty="0" smtClean="0"/>
              <a:t>. В православии статус Пасхи как главного праздника отражают слова «</a:t>
            </a:r>
            <a:r>
              <a:rPr lang="vi-VN" i="1" dirty="0" smtClean="0"/>
              <a:t>праздников праздник и торжество из торжеств</a:t>
            </a:r>
            <a:r>
              <a:rPr lang="vi-VN" dirty="0" smtClean="0"/>
              <a:t>».В настоящее время дата Пасхи в каждый конкретный год исчисляется по лун</a:t>
            </a:r>
            <a:r>
              <a:rPr lang="ru-RU" dirty="0" err="1" smtClean="0"/>
              <a:t>н</a:t>
            </a:r>
            <a:r>
              <a:rPr lang="vi-VN" dirty="0" smtClean="0"/>
              <a:t>о-солнечному календарю, что делает Пасху переходящим праздником.</a:t>
            </a:r>
            <a:endParaRPr lang="ru-RU" dirty="0" smtClean="0"/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vi-V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полночь Господь поразил всех первенцев в земле Египетской, от первенца фараона, сидевшего на престоле своём, до первенца узника, находившегося в темнице, и всё первородное из скота.</a:t>
            </a:r>
          </a:p>
          <a:p>
            <a:pPr>
              <a:buNone/>
            </a:pPr>
            <a:r>
              <a:rPr lang="vi-V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 </a:t>
            </a:r>
            <a:r>
              <a:rPr lang="vi-VN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(Исх. 12:29)</a:t>
            </a:r>
            <a:endParaRPr lang="vi-VN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6" name="Содержимое 5" descr="ascension-of-jesus-1408.jpg!Large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083413" y="1600200"/>
            <a:ext cx="3168174" cy="4525963"/>
          </a:xfrm>
        </p:spPr>
      </p:pic>
    </p:spTree>
  </p:cSld>
  <p:clrMapOvr>
    <a:masterClrMapping/>
  </p:clrMapOvr>
  <p:transition spd="slow" advClick="0" advTm="3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Как встречают  Пасху  у нас в Армении и  других странах?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1100" dirty="0" smtClean="0"/>
              <a:t>Армения, где христианство было провозглашено государственной религией в 301 году, стала первым в мире христианским государством. Большинство жителей страны являются христианами, и к главному религиозному празднику – армянской Пасхе (</a:t>
            </a:r>
            <a:r>
              <a:rPr lang="ru-RU" sz="1100" dirty="0" err="1" smtClean="0"/>
              <a:t>Сурб</a:t>
            </a:r>
            <a:r>
              <a:rPr lang="ru-RU" sz="1100" dirty="0" smtClean="0"/>
              <a:t> </a:t>
            </a:r>
            <a:r>
              <a:rPr lang="ru-RU" sz="1100" dirty="0" err="1" smtClean="0"/>
              <a:t>Затик</a:t>
            </a:r>
            <a:r>
              <a:rPr lang="ru-RU" sz="1100" dirty="0" smtClean="0"/>
              <a:t>) – здесь отношение особое. Предположительно, слово </a:t>
            </a:r>
            <a:r>
              <a:rPr lang="ru-RU" sz="1100" dirty="0" err="1" smtClean="0"/>
              <a:t>Затик</a:t>
            </a:r>
            <a:r>
              <a:rPr lang="ru-RU" sz="1100" dirty="0" smtClean="0"/>
              <a:t> происходит от слова «</a:t>
            </a:r>
            <a:r>
              <a:rPr lang="ru-RU" sz="1100" dirty="0" err="1" smtClean="0"/>
              <a:t>азатутюн</a:t>
            </a:r>
            <a:r>
              <a:rPr lang="ru-RU" sz="1100" dirty="0" smtClean="0"/>
              <a:t>», означающего «свобода» – от смерти, страданий и зла. Пасха в Армении, как и в других странах, не имеет четкой даты празднования. Ее отмечают весной после равноденствия, в воскресенье, следующее за полнолунием. Собственными руками изготовить хотя бы одно декоративное яйцо. На армянскую Пасху люди приветствуют друг друга словами: «Христос Воскрес из мертвых!» – и отвечают: «Благословенно Воскресение Христово» ! Пасха в Армении – прежде всего, семейный праздник. Его проводят в кругу семьи, родственники ходят друг к другу в гости с пасхальными корзинками. Туда кладут окрашенные в красный цвет яйца, красное вино и фигурки </a:t>
            </a:r>
            <a:r>
              <a:rPr lang="ru-RU" sz="1100" dirty="0" err="1" smtClean="0"/>
              <a:t>аклатис</a:t>
            </a:r>
            <a:r>
              <a:rPr lang="ru-RU" sz="1100" dirty="0" smtClean="0"/>
              <a:t>. На армянскую Пасху к столу подают блюда из рыбы, бобово-рисовый пирог, плов с сушеными ягодами и фруктами, пшеничные лепешки, </a:t>
            </a:r>
            <a:r>
              <a:rPr lang="ru-RU" sz="1100" dirty="0" err="1" smtClean="0"/>
              <a:t>ахар</a:t>
            </a:r>
            <a:r>
              <a:rPr lang="ru-RU" sz="1100" dirty="0" smtClean="0"/>
              <a:t> (блюдо из баранины или петуха), похлебку из чечевицы и </a:t>
            </a:r>
            <a:r>
              <a:rPr lang="ru-RU" sz="1100" dirty="0" err="1" smtClean="0"/>
              <a:t>чоратана</a:t>
            </a:r>
            <a:r>
              <a:rPr lang="ru-RU" sz="1100" dirty="0" smtClean="0"/>
              <a:t> с луком, перцем и чесноком и другие традиционные кушанья, а также красное вино.</a:t>
            </a:r>
            <a:endParaRPr lang="ru-RU" sz="1100" dirty="0"/>
          </a:p>
        </p:txBody>
      </p:sp>
      <p:pic>
        <p:nvPicPr>
          <p:cNvPr id="5" name="Содержимое 4" descr="9999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860032" y="1916832"/>
            <a:ext cx="4038600" cy="30289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3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В Италии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-180528" y="1268760"/>
            <a:ext cx="5554960" cy="5069160"/>
          </a:xfrm>
        </p:spPr>
        <p:txBody>
          <a:bodyPr>
            <a:normAutofit fontScale="62500" lnSpcReduction="20000"/>
          </a:bodyPr>
          <a:lstStyle/>
          <a:p>
            <a:pPr fontAlgn="base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sz="2900" dirty="0" smtClean="0"/>
              <a:t>Пасха в Италии является самым популярным и любимым праздником. В Пасхальное воскресенье на главной площади Рима собираются тысячи человек, чтобы услышать поздравления Папы. Традиции празднования Пасхи в Италии имеют многовековую историю. Например, раньше на Пасху в Италии существовала традиция разносить накануне праздника с помощью факела по жилищам огонь, разожженный в церкви.</a:t>
            </a:r>
          </a:p>
          <a:p>
            <a:pPr fontAlgn="base">
              <a:buNone/>
            </a:pPr>
            <a:r>
              <a:rPr lang="ru-RU" sz="2900" dirty="0" smtClean="0"/>
              <a:t>         В современной Италии принято устраивать пасхальный завтрак: это непременные яйца вкрутую, копченая колбаса и несладкий сырный кулич. Или </a:t>
            </a:r>
            <a:r>
              <a:rPr lang="ru-RU" sz="2900" dirty="0" err="1" smtClean="0"/>
              <a:t>казатьелло</a:t>
            </a:r>
            <a:r>
              <a:rPr lang="ru-RU" sz="2900" dirty="0" smtClean="0"/>
              <a:t> - </a:t>
            </a:r>
            <a:r>
              <a:rPr lang="ru-RU" sz="2900" dirty="0" err="1" smtClean="0"/>
              <a:t>неаполетанский</a:t>
            </a:r>
            <a:r>
              <a:rPr lang="ru-RU" sz="2900" dirty="0" smtClean="0"/>
              <a:t> соленый пирог с яйцами, сыром и колбасой. Или та же </a:t>
            </a:r>
            <a:r>
              <a:rPr lang="ru-RU" sz="2900" dirty="0" err="1" smtClean="0"/>
              <a:t>неаполетанская</a:t>
            </a:r>
            <a:r>
              <a:rPr lang="ru-RU" sz="2900" dirty="0" smtClean="0"/>
              <a:t> </a:t>
            </a:r>
            <a:r>
              <a:rPr lang="ru-RU" sz="2900" dirty="0" err="1" smtClean="0"/>
              <a:t>пастьера</a:t>
            </a:r>
            <a:r>
              <a:rPr lang="ru-RU" sz="2900" dirty="0" smtClean="0"/>
              <a:t> - пирог с </a:t>
            </a:r>
            <a:r>
              <a:rPr lang="ru-RU" sz="2900" dirty="0" err="1" smtClean="0"/>
              <a:t>рикоттой</a:t>
            </a:r>
            <a:r>
              <a:rPr lang="ru-RU" sz="2900" dirty="0" smtClean="0"/>
              <a:t> и замоченной пшеницей. Несмотря на то, что этот вкуснейший, но тяжеловатый десерт пекут круглый год, </a:t>
            </a:r>
            <a:r>
              <a:rPr lang="ru-RU" sz="2900" dirty="0" err="1" smtClean="0"/>
              <a:t>пастьера</a:t>
            </a:r>
            <a:r>
              <a:rPr lang="ru-RU" sz="2900" dirty="0" smtClean="0"/>
              <a:t> лучше других блюд символизирует возрождение.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" name="Содержимое 4" descr="2014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24950"/>
          <a:stretch>
            <a:fillRect/>
          </a:stretch>
        </p:blipFill>
        <p:spPr>
          <a:xfrm>
            <a:off x="5292080" y="1700808"/>
            <a:ext cx="3638915" cy="30243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3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Во Франции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1628800"/>
            <a:ext cx="4038600" cy="4525963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dirty="0" smtClean="0"/>
              <a:t>     Во Франции в день Великого Воскресения прямо посреди площади жарят огромный яичный омлет. На блюдо в среднем тратят около 4 500 яиц и несколько сотен килограммов мяса. А еще в день Пасхи тут на всех улицах продают миллионы шоколадных фигурок зайцев, цыплят, колокольчиков, яиц и других сопряженных с праздником талисманов. Если французы слышат колокола в Пасхальное воскресенье, они обнимаются и целуются. Французы говорят, что звон колоколов навещает Папу Римского.</a:t>
            </a:r>
            <a:endParaRPr lang="ru-RU" dirty="0"/>
          </a:p>
        </p:txBody>
      </p:sp>
      <p:pic>
        <p:nvPicPr>
          <p:cNvPr id="5" name="Содержимое 4" descr="рп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499992" y="1772816"/>
            <a:ext cx="4203524" cy="2808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3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 Польше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52736"/>
            <a:ext cx="4499992" cy="5544616"/>
          </a:xfrm>
        </p:spPr>
        <p:txBody>
          <a:bodyPr>
            <a:normAutofit fontScale="25000" lnSpcReduction="20000"/>
          </a:bodyPr>
          <a:lstStyle/>
          <a:p>
            <a:pPr algn="ctr" fontAlgn="base">
              <a:buNone/>
            </a:pPr>
            <a:r>
              <a:rPr lang="ru-RU" sz="6400" dirty="0" smtClean="0"/>
              <a:t/>
            </a:r>
            <a:br>
              <a:rPr lang="ru-RU" sz="6400" dirty="0" smtClean="0"/>
            </a:br>
            <a:r>
              <a:rPr lang="ru-RU" sz="7200" dirty="0" smtClean="0"/>
              <a:t>Обычно празднуются два дня: воскресенье и понедельник. Утро Пасхального воскресенья начинается с праздничной мессы в костеле, после чего поляки садятся за праздничный стол. За этим столом по традиции должны собраться все поколения одной семьи. Праздничная трапеза начинается с молитвы. Завтрак состоит из освященной пасхи, яиц, хрена, мяса и колбасы.</a:t>
            </a:r>
          </a:p>
          <a:p>
            <a:pPr fontAlgn="base">
              <a:buNone/>
            </a:pPr>
            <a:r>
              <a:rPr lang="ru-RU" sz="7200" dirty="0" smtClean="0"/>
              <a:t>        Следующий за Пасхальным воскресеньем - "мокрый понедельник". Поляки щедро поливают друг друга водой. Водяные "бомбы", пакеты, наполненные водой, падают из окон на мостовые и головы прохожих, взрываются в вагонах метро, обливая пассажиров, но никто не жалуется, наоборот, все довольны. Считается, что вода приносит здоровье, удачу и прибыль в хозяйстве.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" name="Содержимое 4" descr="6dcd515d61e69534415d9916160d4a6a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4008" y="1916832"/>
            <a:ext cx="4038600" cy="26981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3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ru-RU" b="1" dirty="0" smtClean="0"/>
              <a:t>В Америке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52736"/>
            <a:ext cx="4644008" cy="4525963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1600" dirty="0" smtClean="0"/>
              <a:t>Будучи страной многонациональной, в которой уживаются верующие самых разных </a:t>
            </a:r>
            <a:r>
              <a:rPr lang="ru-RU" sz="1600" dirty="0" err="1" smtClean="0"/>
              <a:t>конфессий</a:t>
            </a:r>
            <a:r>
              <a:rPr lang="ru-RU" sz="1600" dirty="0" smtClean="0"/>
              <a:t>, Америка не соблюдает какие-то определенные обычаи празднования Пасхи. Единственной характерной особенностью, считающейся общей для американцев всех религий, является то, что в светлое воскресенье все они собираются за большим столом в семейном кругу. Главными блюдами на семейном ужине в пасхальный день являются картофель, ветчина с ананасами и фруктовые салаты. В Америке очень популярна пасхальная игра: катание яиц по наклонному газону. Дети соревнуются, кто дальше и без остановки сможет прокатить свое яйцо. Самое большое соревнование бывает в пасхальное воскресенье на газоне близ Белого дома в Вашингтоне. Сотни детей приходят со своими пасхальными корзинками, наполненными ярко раскрашенными яйцами, и катают их вниз по лужайке около президентского дворца. </a:t>
            </a:r>
            <a:endParaRPr lang="ru-RU" sz="1600" dirty="0"/>
          </a:p>
        </p:txBody>
      </p:sp>
      <p:pic>
        <p:nvPicPr>
          <p:cNvPr id="5" name="Содержимое 4" descr="а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716016" y="1628800"/>
            <a:ext cx="4038600" cy="26981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3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143000"/>
          </a:xfrm>
        </p:spPr>
        <p:txBody>
          <a:bodyPr/>
          <a:lstStyle/>
          <a:p>
            <a:r>
              <a:rPr lang="ru-RU" dirty="0" smtClean="0"/>
              <a:t>В Мексике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980728"/>
            <a:ext cx="4906888" cy="4248472"/>
          </a:xfrm>
        </p:spPr>
        <p:txBody>
          <a:bodyPr>
            <a:noAutofit/>
          </a:bodyPr>
          <a:lstStyle/>
          <a:p>
            <a:pPr algn="ctr" fontAlgn="base">
              <a:buNone/>
            </a:pPr>
            <a:r>
              <a:rPr lang="ru-RU" sz="1800" dirty="0" smtClean="0"/>
              <a:t>     Пасху в Мексике празднуют почти две недели. В Страстную пятницу стартует пасхальный карнавал с роскошными постановками Страстей Христовых, танцами и фейерверками. Над улицами развешивают гирлянды из пестрой бумаги. А в субботу развешивают кукол Иуды из папье-маше, к которым цепляют петарды и хлопушки. К концу дня этих кукол взрывают.</a:t>
            </a:r>
          </a:p>
          <a:p>
            <a:pPr algn="ctr" fontAlgn="base">
              <a:buNone/>
            </a:pPr>
            <a:r>
              <a:rPr lang="ru-RU" sz="1800" dirty="0" smtClean="0"/>
              <a:t>   Жите ли страны к этому большому празднику серьезно готовятся, постятся и истязают себя разнообразными послушаниями и пытками. Мексиканцы верят, что тот, кто познает на себе муки Иисуса Христа на пути к Голгофе (уличная мистерия </a:t>
            </a:r>
            <a:r>
              <a:rPr lang="ru-RU" sz="1800" dirty="0" err="1" smtClean="0"/>
              <a:t>Crucis</a:t>
            </a:r>
            <a:r>
              <a:rPr lang="ru-RU" sz="1800" dirty="0" smtClean="0"/>
              <a:t>), станет добрее, чувствительнее к бедам других и благодаря всему этому - счастливее. Сама же Пасха в Мексике озарена светлой радостью и тихими семейными посиделками.</a:t>
            </a:r>
          </a:p>
          <a:p>
            <a:endParaRPr lang="ru-RU" sz="1800" dirty="0"/>
          </a:p>
        </p:txBody>
      </p:sp>
      <p:pic>
        <p:nvPicPr>
          <p:cNvPr id="5" name="Содержимое 4" descr="664206e40c75dd7537f3c234f309036b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7132" r="12633"/>
          <a:stretch>
            <a:fillRect/>
          </a:stretch>
        </p:blipFill>
        <p:spPr>
          <a:xfrm>
            <a:off x="4915028" y="1268760"/>
            <a:ext cx="4228972" cy="27363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3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</TotalTime>
  <Words>576</Words>
  <Application>Microsoft Office PowerPoint</Application>
  <PresentationFormat>Экран (4:3)</PresentationFormat>
  <Paragraphs>20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Пасха воскресенье, 12 апреля </vt:lpstr>
      <vt:lpstr>Что такое Пасха?</vt:lpstr>
      <vt:lpstr>Как встречают  Пасху  у нас в Армении и  других странах?</vt:lpstr>
      <vt:lpstr>В Италии</vt:lpstr>
      <vt:lpstr>Во Франции</vt:lpstr>
      <vt:lpstr>В Польше</vt:lpstr>
      <vt:lpstr>В Америке</vt:lpstr>
      <vt:lpstr>В Мексике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Пасха</dc:title>
  <dc:creator>Elka</dc:creator>
  <cp:lastModifiedBy>LENOVO</cp:lastModifiedBy>
  <cp:revision>13</cp:revision>
  <dcterms:created xsi:type="dcterms:W3CDTF">2020-03-31T14:26:59Z</dcterms:created>
  <dcterms:modified xsi:type="dcterms:W3CDTF">2020-03-31T16:36:24Z</dcterms:modified>
</cp:coreProperties>
</file>